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1516E-3597-40FF-92DC-B656133A8D0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2E5A-FF06-4779-B83D-3F721DDBA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22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772F-B31A-4C3D-9226-B9014F1B38F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E822-374C-44A8-B96A-C7B51A9CE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558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E822-374C-44A8-B96A-C7B51A9CE5AA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D790F9-099D-44B0-955A-A12F193D421B}" type="datetime1">
              <a:rPr lang="ru-RU" smtClean="0"/>
              <a:t>13.04.2016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788B-673E-42E0-B2F6-8D65455A5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2892-9ECA-4CE2-B6D9-6C9496672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13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C61-6B0C-42CB-A00C-F01F01B3C542}" type="datetime1">
              <a:rPr lang="ru-RU" smtClean="0"/>
              <a:t>13.04.2016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4964"/>
            <a:ext cx="7848872" cy="219006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66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45025"/>
            <a:ext cx="7848871" cy="22869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76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3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Impact" pitchFamily="34" charset="0"/>
              </a:rPr>
              <a:t>МЕДОВИК КЛАССИЧЕСКИЙ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464496" cy="5517232"/>
          </a:xfrm>
        </p:spPr>
      </p:pic>
    </p:spTree>
    <p:extLst>
      <p:ext uri="{BB962C8B-B14F-4D97-AF65-F5344CB8AC3E}">
        <p14:creationId xmlns:p14="http://schemas.microsoft.com/office/powerpoint/2010/main" val="38098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mpact" pitchFamily="34" charset="0"/>
              </a:rPr>
              <a:t>ТОРТ «ПРАГА»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06" y="1600201"/>
            <a:ext cx="3667591" cy="4525963"/>
          </a:xfrm>
        </p:spPr>
      </p:pic>
    </p:spTree>
    <p:extLst>
      <p:ext uri="{BB962C8B-B14F-4D97-AF65-F5344CB8AC3E}">
        <p14:creationId xmlns:p14="http://schemas.microsoft.com/office/powerpoint/2010/main" val="1448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ВЕНГЕРСКАЯ ВАТРУШКА С ТВОРОГОМ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ПЛЮШКА С МАКОМ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536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СОСИСКА В ТЕСТЕ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ПИРОЖОК С МЯСОМ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" y="1600201"/>
            <a:ext cx="7963133" cy="4525963"/>
          </a:xfrm>
        </p:spPr>
      </p:pic>
    </p:spTree>
    <p:extLst>
      <p:ext uri="{BB962C8B-B14F-4D97-AF65-F5344CB8AC3E}">
        <p14:creationId xmlns:p14="http://schemas.microsoft.com/office/powerpoint/2010/main" val="15337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ПИРОЖКИ С КАПУСТОЙ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 КАРТОШКОЙ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796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ПИРОЖКИ С ЯБЛОКОМ 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 ВИШНЕЙ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" y="1600201"/>
            <a:ext cx="7673532" cy="4525963"/>
          </a:xfrm>
        </p:spPr>
      </p:pic>
    </p:spTree>
    <p:extLst>
      <p:ext uri="{BB962C8B-B14F-4D97-AF65-F5344CB8AC3E}">
        <p14:creationId xmlns:p14="http://schemas.microsoft.com/office/powerpoint/2010/main" val="23500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mpact" pitchFamily="34" charset="0"/>
              </a:rPr>
              <a:t>ТОРТЫ НА ЗАКАЗ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0343"/>
            <a:ext cx="8229600" cy="4405679"/>
          </a:xfrm>
        </p:spPr>
      </p:pic>
    </p:spTree>
    <p:extLst>
      <p:ext uri="{BB962C8B-B14F-4D97-AF65-F5344CB8AC3E}">
        <p14:creationId xmlns:p14="http://schemas.microsoft.com/office/powerpoint/2010/main" val="13645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Impact" pitchFamily="34" charset="0"/>
              </a:rPr>
              <a:t>ПРАЙС-ЛИСТ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163086"/>
              </p:ext>
            </p:extLst>
          </p:nvPr>
        </p:nvGraphicFramePr>
        <p:xfrm>
          <a:off x="827584" y="332654"/>
          <a:ext cx="7704856" cy="6408710"/>
        </p:xfrm>
        <a:graphic>
          <a:graphicData uri="http://schemas.openxmlformats.org/drawingml/2006/table">
            <a:tbl>
              <a:tblPr firstRow="1" firstCol="1" bandRow="1"/>
              <a:tblGrid>
                <a:gridCol w="401991"/>
                <a:gridCol w="7302865"/>
              </a:tblGrid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Бутерброды в ассортименте от 45 – 250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Бутерброд с ветчиной и сыром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Бутерброд с сырокопчёной колбаской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Бутерброд с красной рыбкой слабого соления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Бутерброд с домашней бужениной.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Пирожки со сладкой начинкой от 40-80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Пирожок с вишней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Пирожок с яблоком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Ватрушка   с  творогом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Венгерская  ватрушка (слоёное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тесто+творог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Плюшка   с маком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Пирожки с сытной начинкой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  40 – 90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Пирожок с капустой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Пирожок с картофелем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Пирожок с мясом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Пицца-сосиска в тесте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 55 -120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Сосиска  в тесте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Пицца  с колбасой и сыром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Десерты в ассортименте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 45 - 250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Пирожное  картошка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Торт-пирожное Прага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Торт-пирожное Бисквит-йогурт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Торт-пирожное Шоколадный мусс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Торт-пирожное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Эстерхази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Эклер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Торт-пирожное  медовик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Торт-пирожное  Наполеон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Торт-пирожное  Морковный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24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Корзинка  с фруктами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Макарони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французское безе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Напитки от 50 -150 руб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Морс клюквенный домашний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Соки-Воды в ассортименте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Молочный коктейль в ассортименте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1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93" marR="43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mpact" pitchFamily="34" charset="0"/>
              </a:rPr>
              <a:t>ПРАЗДНИЧНЫЙ ТОРТ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805781"/>
            <a:ext cx="4685223" cy="5040000"/>
          </a:xfrm>
        </p:spPr>
      </p:pic>
    </p:spTree>
    <p:extLst>
      <p:ext uri="{BB962C8B-B14F-4D97-AF65-F5344CB8AC3E}">
        <p14:creationId xmlns:p14="http://schemas.microsoft.com/office/powerpoint/2010/main" val="38979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mpact" pitchFamily="34" charset="0"/>
              </a:rPr>
              <a:t>ПИРОЖНОЕ « КАРТОШКА »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243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КОРЗИНОЧКА ФРУКТОВАЯ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С НЕЖНЫМ КРЕМОМ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0467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mpact" pitchFamily="34" charset="0"/>
              </a:rPr>
              <a:t>ДЕСЕРТ  ТИРАМИСУ С КЛУБНИКОЙ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003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219256" cy="1772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ПИРОЖНОЕ «ЭКЛЕР»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МАКАРОНИ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ШТРУДЕЛЬ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8" y="1797453"/>
            <a:ext cx="8149111" cy="4583875"/>
          </a:xfrm>
        </p:spPr>
      </p:pic>
    </p:spTree>
    <p:extLst>
      <p:ext uri="{BB962C8B-B14F-4D97-AF65-F5344CB8AC3E}">
        <p14:creationId xmlns:p14="http://schemas.microsoft.com/office/powerpoint/2010/main" val="31712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ШОКОДАДНЫЙ ЧИЗКЕЙК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ТОРТ «ПРАГА»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039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ТОРТ «ЭСТЕРХАЗИ»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КОРЗИНОЧКА ФРУКТОВАЯ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1321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222</Words>
  <Application>Microsoft Office PowerPoint</Application>
  <PresentationFormat>Экран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ПРАЙС-ЛИСТ</vt:lpstr>
      <vt:lpstr>ПРАЗДНИЧНЫЙ ТОРТ</vt:lpstr>
      <vt:lpstr>ПИРОЖНОЕ « КАРТОШКА »</vt:lpstr>
      <vt:lpstr>КОРЗИНОЧКА ФРУКТОВАЯ С НЕЖНЫМ КРЕМОМ</vt:lpstr>
      <vt:lpstr>ДЕСЕРТ  ТИРАМИСУ С КЛУБНИКОЙ</vt:lpstr>
      <vt:lpstr>ПИРОЖНОЕ «ЭКЛЕР» МАКАРОНИ ШТРУДЕЛЬ</vt:lpstr>
      <vt:lpstr>ШОКОДАДНЫЙ ЧИЗКЕЙК ТОРТ «ПРАГА»</vt:lpstr>
      <vt:lpstr>ТОРТ «ЭСТЕРХАЗИ» КОРЗИНОЧКА ФРУКТОВАЯ</vt:lpstr>
      <vt:lpstr>МЕДОВИК КЛАССИЧЕСКИЙ</vt:lpstr>
      <vt:lpstr>ТОРТ «ПРАГА»</vt:lpstr>
      <vt:lpstr>ВЕНГЕРСКАЯ ВАТРУШКА С ТВОРОГОМ ПЛЮШКА С МАКОМ</vt:lpstr>
      <vt:lpstr>СОСИСКА В ТЕСТЕ ПИРОЖОК С МЯСОМ</vt:lpstr>
      <vt:lpstr>ПИРОЖКИ С КАПУСТОЙ С КАРТОШКОЙ</vt:lpstr>
      <vt:lpstr>ПИРОЖКИ С ЯБЛОКОМ  С ВИШНЕЙ</vt:lpstr>
      <vt:lpstr>ТОРТЫ НА ЗАКАЗ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</dc:creator>
  <cp:lastModifiedBy>Mv</cp:lastModifiedBy>
  <cp:revision>20</cp:revision>
  <dcterms:created xsi:type="dcterms:W3CDTF">2016-04-06T14:33:03Z</dcterms:created>
  <dcterms:modified xsi:type="dcterms:W3CDTF">2016-04-13T11:29:05Z</dcterms:modified>
</cp:coreProperties>
</file>